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4" r:id="rId4"/>
  </p:sldMasterIdLst>
  <p:notesMasterIdLst>
    <p:notesMasterId r:id="rId6"/>
  </p:notesMasterIdLst>
  <p:handoutMasterIdLst>
    <p:handoutMasterId r:id="rId7"/>
  </p:handoutMasterIdLst>
  <p:sldIdLst>
    <p:sldId id="150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2/5/2026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327" y="5096040"/>
            <a:ext cx="10963051" cy="761201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328" y="5972629"/>
            <a:ext cx="10963050" cy="51988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615D95-4353-B9DA-619F-62F51763C54C}"/>
              </a:ext>
            </a:extLst>
          </p:cNvPr>
          <p:cNvCxnSpPr>
            <a:cxnSpLocks/>
          </p:cNvCxnSpPr>
          <p:nvPr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DE1B49B-C7C7-46C5-86D1-04B289EB7888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7" y="0"/>
            <a:ext cx="11593671" cy="4723939"/>
          </a:xfrm>
          <a:blipFill dpi="0" rotWithShape="1">
            <a:blip r:embed="rId2">
              <a:alphaModFix amt="60000"/>
            </a:blip>
            <a:srcRect/>
            <a:stretch>
              <a:fillRect l="-1459" r="-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88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419" y="1001716"/>
            <a:ext cx="4796545" cy="150337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92E087-D311-16FB-DFD8-7DFD79458D0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4150"/>
            <a:ext cx="60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67304" y="2231454"/>
            <a:ext cx="4564376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532353" y="5260880"/>
            <a:ext cx="1494474" cy="429768"/>
          </a:xfrm>
        </p:spPr>
        <p:txBody>
          <a:bodyPr/>
          <a:lstStyle/>
          <a:p>
            <a:fld id="{569377BB-3A7F-48AE-8949-DF715FC88965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8329" y="0"/>
            <a:ext cx="533103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76581" y="2886088"/>
            <a:ext cx="4781383" cy="3336912"/>
          </a:xfrm>
        </p:spPr>
        <p:txBody>
          <a:bodyPr anchor="b">
            <a:normAutofit/>
          </a:bodyPr>
          <a:lstStyle>
            <a:lvl1pPr marL="0" indent="0">
              <a:buFont typeface="+mj-lt"/>
              <a:buNone/>
              <a:defRPr sz="1600"/>
            </a:lvl1pPr>
            <a:lvl2pPr marL="228600" indent="0">
              <a:buFont typeface="+mj-lt"/>
              <a:buNone/>
              <a:defRPr sz="1600"/>
            </a:lvl2pPr>
            <a:lvl3pPr marL="457200" indent="0">
              <a:buFont typeface="+mj-lt"/>
              <a:buNone/>
              <a:defRPr sz="1600"/>
            </a:lvl3pPr>
            <a:lvl4pPr marL="685800" indent="0">
              <a:buFont typeface="+mj-lt"/>
              <a:buNone/>
              <a:defRPr sz="1600"/>
            </a:lvl4pPr>
            <a:lvl5pPr marL="914400" indent="0">
              <a:buFont typeface="+mj-lt"/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1EF905-FBC0-6AEE-DA7E-A6361F7EF6BB}"/>
              </a:ext>
            </a:extLst>
          </p:cNvPr>
          <p:cNvCxnSpPr>
            <a:cxnSpLocks/>
          </p:cNvCxnSpPr>
          <p:nvPr userDrawn="1"/>
        </p:nvCxnSpPr>
        <p:spPr>
          <a:xfrm>
            <a:off x="609904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C5A10F-4276-544F-CA8D-14E3EDCA493B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567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2496190"/>
            <a:ext cx="4714881" cy="22323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0124F2-891B-DC7A-86AD-C038AE8A6493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C65A-63EB-4D03-A77A-34D9179F227E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96190"/>
            <a:ext cx="4325112" cy="223233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1D8F17-EF76-0E40-74BF-199C61642602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735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2133757"/>
            <a:ext cx="4328497" cy="372883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B3FC25-52BF-D39B-F6D8-ACD115F19721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156B-F59C-4C90-B2BF-52C692BF43D0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2129475"/>
            <a:ext cx="5266077" cy="372776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054AC9-7FE7-AA63-76C1-0BB3E059FCEA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022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381759"/>
            <a:ext cx="4358311" cy="484124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35D4DD-0247-2268-9444-EBEAF09126E2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3B20-6D77-4E10-9C9F-10A32026F48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78726" y="1381759"/>
            <a:ext cx="5622648" cy="484124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2B1FAB-0434-52D4-45F7-F1C56FA427F8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729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5"/>
            <a:ext cx="4328497" cy="4855526"/>
          </a:xfrm>
        </p:spPr>
        <p:txBody>
          <a:bodyPr anchor="ctr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BE18-C792-4A63-8F5A-CED2F5653C9B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83174" y="1001714"/>
            <a:ext cx="5118206" cy="4855527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F4B9D1-5247-53CB-C1FC-9E3459BF16C4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3F8E40-0F32-5592-0885-55CEBFBDF0AB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138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900433"/>
            <a:ext cx="3771900" cy="5221285"/>
          </a:xfrm>
        </p:spPr>
        <p:txBody>
          <a:bodyPr anchor="ctr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4E55-CD3E-4D87-9041-7A8452BD527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900432"/>
            <a:ext cx="6209054" cy="5221285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7E8DAF-8174-2859-E029-6F85464CAC9F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228395-2719-9A44-CE27-6CFD8BD848E8}"/>
              </a:ext>
            </a:extLst>
          </p:cNvPr>
          <p:cNvCxnSpPr>
            <a:cxnSpLocks/>
          </p:cNvCxnSpPr>
          <p:nvPr userDrawn="1"/>
        </p:nvCxnSpPr>
        <p:spPr>
          <a:xfrm>
            <a:off x="4883705" y="164150"/>
            <a:ext cx="73082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3E6F6-12DD-3AC0-8C59-D6E9DEDA1456}"/>
              </a:ext>
            </a:extLst>
          </p:cNvPr>
          <p:cNvCxnSpPr>
            <a:cxnSpLocks/>
          </p:cNvCxnSpPr>
          <p:nvPr userDrawn="1"/>
        </p:nvCxnSpPr>
        <p:spPr>
          <a:xfrm>
            <a:off x="488370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441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785" y="1001715"/>
            <a:ext cx="6444179" cy="1122374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-2067304" y="2231454"/>
            <a:ext cx="4564376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-532354" y="5260879"/>
            <a:ext cx="1494475" cy="429768"/>
          </a:xfrm>
        </p:spPr>
        <p:txBody>
          <a:bodyPr/>
          <a:lstStyle/>
          <a:p>
            <a:fld id="{B44ACCC6-A2BA-4B7B-99B4-E62BB5424C67}" type="datetime1">
              <a:rPr lang="en-US" smtClean="0"/>
              <a:t>2/5/2026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3207AA-DF92-4449-9316-61475F014448}"/>
              </a:ext>
            </a:extLst>
          </p:cNvPr>
          <p:cNvCxnSpPr>
            <a:cxnSpLocks/>
          </p:cNvCxnSpPr>
          <p:nvPr userDrawn="1"/>
        </p:nvCxnSpPr>
        <p:spPr>
          <a:xfrm>
            <a:off x="4918159" y="164150"/>
            <a:ext cx="72738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8" y="1"/>
            <a:ext cx="4124206" cy="6858000"/>
          </a:xfrm>
          <a:blipFill dpi="0" rotWithShape="1">
            <a:blip r:embed="rId2">
              <a:alphaModFix amt="60000"/>
            </a:blip>
            <a:srcRect/>
            <a:stretch>
              <a:fillRect l="-2278" r="-669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13785" y="2496190"/>
            <a:ext cx="6444179" cy="3726810"/>
          </a:xfrm>
        </p:spPr>
        <p:txBody>
          <a:bodyPr>
            <a:normAutofit/>
          </a:bodyPr>
          <a:lstStyle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4805F9-D010-6E54-928C-1EBB88CBA9D3}"/>
              </a:ext>
            </a:extLst>
          </p:cNvPr>
          <p:cNvCxnSpPr>
            <a:cxnSpLocks/>
          </p:cNvCxnSpPr>
          <p:nvPr userDrawn="1"/>
        </p:nvCxnSpPr>
        <p:spPr>
          <a:xfrm>
            <a:off x="491815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487952-A86B-7C85-B4C5-3B9E9DED85AF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290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5647085" cy="1122375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-2067302" y="2231454"/>
            <a:ext cx="4564376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-532352" y="5260879"/>
            <a:ext cx="1494475" cy="429768"/>
          </a:xfrm>
        </p:spPr>
        <p:txBody>
          <a:bodyPr/>
          <a:lstStyle/>
          <a:p>
            <a:fld id="{341E3BD6-1BE7-4293-98B0-C8B456DEC98E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" y="649287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67BDF5B-E352-4558-1EFA-37F504BFE32E}"/>
              </a:ext>
            </a:extLst>
          </p:cNvPr>
          <p:cNvCxnSpPr>
            <a:cxnSpLocks/>
          </p:cNvCxnSpPr>
          <p:nvPr userDrawn="1"/>
        </p:nvCxnSpPr>
        <p:spPr>
          <a:xfrm>
            <a:off x="429208" y="164150"/>
            <a:ext cx="66311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30" y="2496190"/>
            <a:ext cx="5647085" cy="372681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24097" y="0"/>
            <a:ext cx="4967903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2BFE52-C7C3-A7E3-F6D9-EDECDF40EF56}"/>
              </a:ext>
            </a:extLst>
          </p:cNvPr>
          <p:cNvCxnSpPr>
            <a:cxnSpLocks/>
          </p:cNvCxnSpPr>
          <p:nvPr userDrawn="1"/>
        </p:nvCxnSpPr>
        <p:spPr>
          <a:xfrm>
            <a:off x="7060324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C0473F-E6DB-D181-43D0-0D5C945184BB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4341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306" y="1001715"/>
            <a:ext cx="6740655" cy="1087887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-2067304" y="2231454"/>
            <a:ext cx="4564376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-532354" y="5260879"/>
            <a:ext cx="1494474" cy="429768"/>
          </a:xfrm>
        </p:spPr>
        <p:txBody>
          <a:bodyPr/>
          <a:lstStyle/>
          <a:p>
            <a:fld id="{12B94328-6471-48ED-A3E9-D3E8C4DB1679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A26726-2193-5028-87FF-55119A73A643}"/>
              </a:ext>
            </a:extLst>
          </p:cNvPr>
          <p:cNvCxnSpPr>
            <a:cxnSpLocks/>
          </p:cNvCxnSpPr>
          <p:nvPr userDrawn="1"/>
        </p:nvCxnSpPr>
        <p:spPr>
          <a:xfrm>
            <a:off x="4634939" y="164150"/>
            <a:ext cx="75570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8" y="0"/>
            <a:ext cx="3854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7311" y="2496190"/>
            <a:ext cx="6740654" cy="372681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AA0E72-1F2C-EAE4-77B7-9FF7C88D21DD}"/>
              </a:ext>
            </a:extLst>
          </p:cNvPr>
          <p:cNvCxnSpPr>
            <a:cxnSpLocks/>
          </p:cNvCxnSpPr>
          <p:nvPr userDrawn="1"/>
        </p:nvCxnSpPr>
        <p:spPr>
          <a:xfrm>
            <a:off x="463493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A80D3F-C3CE-0859-0D1F-594C0503DBAA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51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1" y="1028130"/>
            <a:ext cx="6595448" cy="1113475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16649CF-C20C-7376-D09A-88A289B7A347}"/>
              </a:ext>
            </a:extLst>
          </p:cNvPr>
          <p:cNvCxnSpPr>
            <a:cxnSpLocks/>
          </p:cNvCxnSpPr>
          <p:nvPr userDrawn="1"/>
        </p:nvCxnSpPr>
        <p:spPr>
          <a:xfrm>
            <a:off x="429208" y="164150"/>
            <a:ext cx="74795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-2067302" y="2231454"/>
            <a:ext cx="4564376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-532352" y="5260879"/>
            <a:ext cx="1494475" cy="429768"/>
          </a:xfrm>
        </p:spPr>
        <p:txBody>
          <a:bodyPr/>
          <a:lstStyle/>
          <a:p>
            <a:fld id="{1368BACD-07D9-459F-AA1C-5268AE32178F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" y="649224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31" y="2496190"/>
            <a:ext cx="6595448" cy="372680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13312" y="0"/>
            <a:ext cx="4283768" cy="6858000"/>
          </a:xfrm>
          <a:blipFill dpi="0" rotWithShape="1">
            <a:blip r:embed="rId2">
              <a:alphaModFix amt="60000"/>
            </a:blip>
            <a:srcRect/>
            <a:stretch>
              <a:fillRect l="1" t="-1" r="1" b="-4473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030F47-B045-036A-B67B-EF84DE9E2A8D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52218E5-4B7E-010A-02DF-6951A1023B10}"/>
              </a:ext>
            </a:extLst>
          </p:cNvPr>
          <p:cNvCxnSpPr>
            <a:cxnSpLocks/>
          </p:cNvCxnSpPr>
          <p:nvPr userDrawn="1"/>
        </p:nvCxnSpPr>
        <p:spPr>
          <a:xfrm>
            <a:off x="7908800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5A671A-CD1D-3726-5EBC-4251B0B1F630}"/>
              </a:ext>
            </a:extLst>
          </p:cNvPr>
          <p:cNvCxnSpPr/>
          <p:nvPr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67304" y="2241964"/>
            <a:ext cx="4564376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0032-0FB4-49A9-8F94-A4A948FEFA19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2BC221-6328-07B8-5E00-E12DFAC6BF43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0751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259" y="1001715"/>
            <a:ext cx="4717705" cy="1109672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67304" y="2231454"/>
            <a:ext cx="4564376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531666" y="5260191"/>
            <a:ext cx="1493097" cy="4297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1692A769-D4A9-4BBF-AD73-A3AD41FBB7C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4E0F01-74F8-4E05-0BF9-107555BA139C}"/>
              </a:ext>
            </a:extLst>
          </p:cNvPr>
          <p:cNvCxnSpPr>
            <a:cxnSpLocks/>
          </p:cNvCxnSpPr>
          <p:nvPr userDrawn="1"/>
        </p:nvCxnSpPr>
        <p:spPr>
          <a:xfrm>
            <a:off x="6624761" y="164150"/>
            <a:ext cx="55672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8" y="0"/>
            <a:ext cx="584350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07693" y="2492387"/>
            <a:ext cx="4750271" cy="37306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5E70CC-C7D7-B9CE-493E-0579781D2D31}"/>
              </a:ext>
            </a:extLst>
          </p:cNvPr>
          <p:cNvCxnSpPr>
            <a:cxnSpLocks/>
          </p:cNvCxnSpPr>
          <p:nvPr userDrawn="1"/>
        </p:nvCxnSpPr>
        <p:spPr>
          <a:xfrm>
            <a:off x="662476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830231-922B-910E-CA0F-2B635AE5E80F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865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2" y="1001715"/>
            <a:ext cx="4714880" cy="1125536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71905" y="2231455"/>
            <a:ext cx="4564377" cy="4297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536954" y="5260879"/>
            <a:ext cx="1494474" cy="429768"/>
          </a:xfrm>
        </p:spPr>
        <p:txBody>
          <a:bodyPr/>
          <a:lstStyle/>
          <a:p>
            <a:fld id="{2DF6CB4C-CEEE-488F-A556-6D160C723A2D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4601" y="6492240"/>
            <a:ext cx="42920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12D87E-65D6-AA23-C2F1-6ACD679648B1}"/>
              </a:ext>
            </a:extLst>
          </p:cNvPr>
          <p:cNvCxnSpPr>
            <a:cxnSpLocks/>
          </p:cNvCxnSpPr>
          <p:nvPr userDrawn="1"/>
        </p:nvCxnSpPr>
        <p:spPr>
          <a:xfrm>
            <a:off x="431800" y="164150"/>
            <a:ext cx="52871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31" y="2493965"/>
            <a:ext cx="4714880" cy="372903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8095" y="-1"/>
            <a:ext cx="6303905" cy="688899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C1A446-6BAE-22CC-E376-C7034DBFDE71}"/>
              </a:ext>
            </a:extLst>
          </p:cNvPr>
          <p:cNvCxnSpPr>
            <a:cxnSpLocks/>
          </p:cNvCxnSpPr>
          <p:nvPr userDrawn="1"/>
        </p:nvCxnSpPr>
        <p:spPr>
          <a:xfrm>
            <a:off x="5718976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047466-B04C-40AF-946A-45572220C733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8555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3504" y="1001715"/>
            <a:ext cx="4444457" cy="1122374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67304" y="2231454"/>
            <a:ext cx="4564376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532354" y="5260879"/>
            <a:ext cx="1494473" cy="4297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652FFD6-A518-49CA-8126-283C2A8EFE6F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B378FF-8198-DC37-BA5B-473DEDD75988}"/>
              </a:ext>
            </a:extLst>
          </p:cNvPr>
          <p:cNvCxnSpPr>
            <a:cxnSpLocks/>
          </p:cNvCxnSpPr>
          <p:nvPr userDrawn="1"/>
        </p:nvCxnSpPr>
        <p:spPr>
          <a:xfrm>
            <a:off x="6934701" y="164150"/>
            <a:ext cx="52572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7" y="0"/>
            <a:ext cx="6154001" cy="6858000"/>
          </a:xfrm>
          <a:blipFill dpi="0" rotWithShape="1">
            <a:blip r:embed="rId2">
              <a:alphaModFix amt="60000"/>
            </a:blip>
            <a:srcRect/>
            <a:stretch>
              <a:fillRect l="-2748" r="-2748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13505" y="2496190"/>
            <a:ext cx="4444460" cy="372680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4E56D6-14F7-4AF8-BCF3-2B60F1174250}"/>
              </a:ext>
            </a:extLst>
          </p:cNvPr>
          <p:cNvCxnSpPr>
            <a:cxnSpLocks/>
          </p:cNvCxnSpPr>
          <p:nvPr userDrawn="1"/>
        </p:nvCxnSpPr>
        <p:spPr>
          <a:xfrm>
            <a:off x="693470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D24FBA-09F1-E77D-0C3E-A914CBD5F4F2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8511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520" y="1001715"/>
            <a:ext cx="4687174" cy="112775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64711" y="2231455"/>
            <a:ext cx="4564377" cy="4297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529760" y="5260879"/>
            <a:ext cx="1494474" cy="429768"/>
          </a:xfrm>
        </p:spPr>
        <p:txBody>
          <a:bodyPr/>
          <a:lstStyle/>
          <a:p>
            <a:fld id="{BDA16E6D-ABB3-4B84-99F2-E42A2B9DF2C2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93" y="6492875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838F21-75ED-E44B-42EB-FC7FE5E930B5}"/>
              </a:ext>
            </a:extLst>
          </p:cNvPr>
          <p:cNvCxnSpPr>
            <a:cxnSpLocks/>
          </p:cNvCxnSpPr>
          <p:nvPr userDrawn="1"/>
        </p:nvCxnSpPr>
        <p:spPr>
          <a:xfrm>
            <a:off x="431800" y="164150"/>
            <a:ext cx="54726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30" y="2496181"/>
            <a:ext cx="4714880" cy="372681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5999" cy="6858000"/>
          </a:xfrm>
          <a:blipFill dpi="0" rotWithShape="1">
            <a:blip r:embed="rId2">
              <a:alphaModFix amt="60000"/>
            </a:blip>
            <a:srcRect/>
            <a:stretch>
              <a:fillRect l="-2925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AEDF6-9814-FD08-73EB-63D58BF776EA}"/>
              </a:ext>
            </a:extLst>
          </p:cNvPr>
          <p:cNvCxnSpPr>
            <a:cxnSpLocks/>
          </p:cNvCxnSpPr>
          <p:nvPr userDrawn="1"/>
        </p:nvCxnSpPr>
        <p:spPr>
          <a:xfrm>
            <a:off x="590446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A8CA044-325A-12D3-37BC-BDCEBBC342CC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621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767" y="1001715"/>
            <a:ext cx="3778198" cy="1108746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-2067301" y="2231454"/>
            <a:ext cx="4564376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-532352" y="5260879"/>
            <a:ext cx="1494475" cy="429768"/>
          </a:xfrm>
        </p:spPr>
        <p:txBody>
          <a:bodyPr/>
          <a:lstStyle/>
          <a:p>
            <a:fld id="{D67C4704-4F96-4DFD-9156-648F64A4FFD5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" y="6492513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9841FB-35AF-1919-0953-5642770662AC}"/>
              </a:ext>
            </a:extLst>
          </p:cNvPr>
          <p:cNvCxnSpPr>
            <a:cxnSpLocks/>
          </p:cNvCxnSpPr>
          <p:nvPr userDrawn="1"/>
        </p:nvCxnSpPr>
        <p:spPr>
          <a:xfrm>
            <a:off x="7597395" y="164150"/>
            <a:ext cx="4594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9" y="0"/>
            <a:ext cx="6816696" cy="6858000"/>
          </a:xfrm>
          <a:blipFill dpi="0" rotWithShape="1">
            <a:blip r:embed="rId2">
              <a:alphaModFix amt="60000"/>
            </a:blip>
            <a:srcRect/>
            <a:stretch>
              <a:fillRect l="-2482" r="-248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79767" y="2515205"/>
            <a:ext cx="3778198" cy="375938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58AE5DC-7AFC-CD99-8A67-46A580A7DEFE}"/>
              </a:ext>
            </a:extLst>
          </p:cNvPr>
          <p:cNvCxnSpPr>
            <a:cxnSpLocks/>
          </p:cNvCxnSpPr>
          <p:nvPr userDrawn="1"/>
        </p:nvCxnSpPr>
        <p:spPr>
          <a:xfrm>
            <a:off x="759739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BA6662-88AA-A191-B6D5-4B6DF99C8B16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8946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449" y="1001715"/>
            <a:ext cx="3401568" cy="112776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62638" y="2236683"/>
            <a:ext cx="4553921" cy="4297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532354" y="5260880"/>
            <a:ext cx="1494476" cy="429768"/>
          </a:xfrm>
        </p:spPr>
        <p:txBody>
          <a:bodyPr/>
          <a:lstStyle/>
          <a:p>
            <a:fld id="{33B50C95-85D9-49F9-99D8-E6845F008D35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4DF952-8FA0-48F5-F7EF-53D541404A33}"/>
              </a:ext>
            </a:extLst>
          </p:cNvPr>
          <p:cNvCxnSpPr>
            <a:cxnSpLocks/>
          </p:cNvCxnSpPr>
          <p:nvPr userDrawn="1"/>
        </p:nvCxnSpPr>
        <p:spPr>
          <a:xfrm>
            <a:off x="431800" y="164150"/>
            <a:ext cx="38002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1448" y="2491461"/>
            <a:ext cx="3401567" cy="3731539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4499" y="0"/>
            <a:ext cx="7962582" cy="6858000"/>
          </a:xfrm>
          <a:blipFill dpi="0" rotWithShape="1">
            <a:blip r:embed="rId2">
              <a:alphaModFix amt="60000"/>
            </a:blip>
            <a:srcRect/>
            <a:stretch>
              <a:fillRect l="-5169" r="2"/>
            </a:stretch>
          </a:blip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E75C3-3D50-62F4-97A1-08D85ABC2127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D9DCC5-4A76-A29C-BDAD-62E571E6267E}"/>
              </a:ext>
            </a:extLst>
          </p:cNvPr>
          <p:cNvCxnSpPr>
            <a:cxnSpLocks/>
          </p:cNvCxnSpPr>
          <p:nvPr userDrawn="1"/>
        </p:nvCxnSpPr>
        <p:spPr>
          <a:xfrm>
            <a:off x="423200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069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7541" y="1001716"/>
            <a:ext cx="3565637" cy="1494474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67302" y="2231455"/>
            <a:ext cx="4564377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532351" y="5260879"/>
            <a:ext cx="1494474" cy="4297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7B02D44-18E2-46EB-BF95-C6E9788E5887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6492513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11B3B1-9941-4785-B418-08EF9E3BB704}"/>
              </a:ext>
            </a:extLst>
          </p:cNvPr>
          <p:cNvCxnSpPr>
            <a:cxnSpLocks/>
          </p:cNvCxnSpPr>
          <p:nvPr userDrawn="1"/>
        </p:nvCxnSpPr>
        <p:spPr>
          <a:xfrm>
            <a:off x="7794617" y="164150"/>
            <a:ext cx="43973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7" y="0"/>
            <a:ext cx="7013917" cy="6858000"/>
          </a:xfrm>
          <a:blipFill dpi="0" rotWithShape="1">
            <a:blip r:embed="rId2">
              <a:alphaModFix amt="60000"/>
            </a:blip>
            <a:srcRect/>
            <a:stretch>
              <a:fillRect l="-2411" r="-241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6991" y="2877189"/>
            <a:ext cx="3576275" cy="334581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FE4EE6-FDB8-6541-5FC6-4FC24B421584}"/>
              </a:ext>
            </a:extLst>
          </p:cNvPr>
          <p:cNvCxnSpPr>
            <a:cxnSpLocks/>
          </p:cNvCxnSpPr>
          <p:nvPr userDrawn="1"/>
        </p:nvCxnSpPr>
        <p:spPr>
          <a:xfrm>
            <a:off x="779461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A42A28-5C2F-9093-B5D9-C2651F290DFF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2437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28" y="5109524"/>
            <a:ext cx="4364200" cy="1113476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E0CC-5553-421C-8D81-3F82FF869EDA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7" y="0"/>
            <a:ext cx="11593671" cy="4728524"/>
          </a:xfrm>
          <a:blipFill dpi="0" rotWithShape="1">
            <a:blip r:embed="rId2">
              <a:alphaModFix amt="60000"/>
            </a:blip>
            <a:srcRect/>
            <a:stretch>
              <a:fillRect l="-1459" r="-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109523"/>
            <a:ext cx="6208724" cy="111347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600"/>
            </a:lvl3pPr>
            <a:lvl4pPr marL="685800" indent="0">
              <a:buFont typeface="Arial" panose="020B0604020202020204" pitchFamily="34" charset="0"/>
              <a:buNone/>
              <a:defRPr sz="1600"/>
            </a:lvl4pPr>
            <a:lvl5pPr marL="914400" indent="0">
              <a:buFont typeface="Arial" panose="020B0604020202020204" pitchFamily="34" charset="0"/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E7B67-A585-C4C0-BD50-861ED489B135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5767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28" y="4362766"/>
            <a:ext cx="3421224" cy="1860234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E7576-EC94-4DB5-9187-19A5D0382B7E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7" y="0"/>
            <a:ext cx="11593671" cy="3981766"/>
          </a:xfrm>
          <a:blipFill dpi="0" rotWithShape="1">
            <a:blip r:embed="rId2">
              <a:alphaModFix amt="60000"/>
            </a:blip>
            <a:srcRect/>
            <a:stretch>
              <a:fillRect l="-1459" r="-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5936" y="4353867"/>
            <a:ext cx="7152028" cy="186913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600"/>
            </a:lvl3pPr>
            <a:lvl4pPr marL="857250" indent="-171450">
              <a:buFont typeface="Arial" panose="020B0604020202020204" pitchFamily="34" charset="0"/>
              <a:buChar char="•"/>
              <a:defRPr sz="1600"/>
            </a:lvl4pPr>
            <a:lvl5pPr marL="1085850" indent="-1714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F2A9F8-8F3B-3616-48B8-F8DA72A71344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9701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56BFCD-3259-DDE7-5625-EE56190B8F62}"/>
              </a:ext>
            </a:extLst>
          </p:cNvPr>
          <p:cNvCxnSpPr>
            <a:cxnSpLocks/>
          </p:cNvCxnSpPr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4" y="1001714"/>
            <a:ext cx="3390788" cy="1875473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73146" y="2231455"/>
            <a:ext cx="4564377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538191" y="5260876"/>
            <a:ext cx="1494468" cy="429768"/>
          </a:xfrm>
        </p:spPr>
        <p:txBody>
          <a:bodyPr/>
          <a:lstStyle/>
          <a:p>
            <a:fld id="{1E853955-1D07-4B51-BC71-D8BE10C22200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842" y="6492874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5936" y="1001714"/>
            <a:ext cx="7152028" cy="1875475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600"/>
            </a:lvl3pPr>
            <a:lvl4pPr marL="857250" indent="-171450">
              <a:buFont typeface="Arial" panose="020B0604020202020204" pitchFamily="34" charset="0"/>
              <a:buChar char="•"/>
              <a:defRPr sz="1600"/>
            </a:lvl4pPr>
            <a:lvl5pPr marL="1085850" indent="-1714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8" y="3258188"/>
            <a:ext cx="11593670" cy="3599811"/>
          </a:xfrm>
          <a:blipFill dpi="0" rotWithShape="1">
            <a:blip r:embed="rId2">
              <a:alphaModFix amt="60000"/>
            </a:blip>
            <a:srcRect/>
            <a:stretch>
              <a:fillRect l="-1217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378E9B-0BD2-F103-F591-68E71F4480ED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874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2214" y="1001716"/>
            <a:ext cx="4545750" cy="3358242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2214" y="4740957"/>
            <a:ext cx="4545749" cy="1482043"/>
          </a:xfrm>
        </p:spPr>
        <p:txBody>
          <a:bodyPr anchor="t"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62B492-23F8-09B4-BA81-5C910AC15279}"/>
              </a:ext>
            </a:extLst>
          </p:cNvPr>
          <p:cNvCxnSpPr>
            <a:cxnSpLocks/>
          </p:cNvCxnSpPr>
          <p:nvPr/>
        </p:nvCxnSpPr>
        <p:spPr>
          <a:xfrm>
            <a:off x="6754068" y="164150"/>
            <a:ext cx="54379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67304" y="2231454"/>
            <a:ext cx="4564376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532354" y="5260880"/>
            <a:ext cx="1494476" cy="4297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60806314-2923-4BCD-81C6-1762557E3AD1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7" y="0"/>
            <a:ext cx="5986622" cy="6858000"/>
          </a:xfrm>
          <a:blipFill dpi="0" rotWithShape="1">
            <a:blip r:embed="rId2">
              <a:alphaModFix amt="60000"/>
            </a:blip>
            <a:srcRect/>
            <a:stretch>
              <a:fillRect l="-2824" r="-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80DD37-AA75-5265-3DD3-EADFD5870C34}"/>
              </a:ext>
            </a:extLst>
          </p:cNvPr>
          <p:cNvCxnSpPr>
            <a:cxnSpLocks/>
          </p:cNvCxnSpPr>
          <p:nvPr userDrawn="1"/>
        </p:nvCxnSpPr>
        <p:spPr>
          <a:xfrm>
            <a:off x="675406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FEC9D1-6B65-BD86-B34E-71F8F5629EE4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5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F82DAF-8C88-BCF8-3DCD-BA0110CC6BB2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5"/>
            <a:ext cx="10923933" cy="746752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E46-11CA-4696-94A6-42FA6258F836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30" y="2129475"/>
            <a:ext cx="5652468" cy="409352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3095" y="2129475"/>
            <a:ext cx="4714869" cy="409352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1A0C8E-B9F0-C8A0-7A87-A97B78C1C482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8079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9A9DDD-8FD5-2897-8DC9-1CEC88541C50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5"/>
            <a:ext cx="4714876" cy="1122374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799AB-4423-4AFC-BA85-5F70033F1076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30" y="2496190"/>
            <a:ext cx="4672584" cy="372681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05502" y="1001715"/>
            <a:ext cx="5652463" cy="522128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BC9BBD-1994-9D19-11C8-FD27039C6338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7585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681CC6-0816-FBB5-F117-CE232D15B0DE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4328495" cy="1127759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56CF-865A-4DF6-93CB-5342FE600906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30" y="2129475"/>
            <a:ext cx="4328495" cy="40935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8911" y="1001713"/>
            <a:ext cx="6209054" cy="522128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4B8C12-E10A-C714-D6A0-BA32E2C72710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4353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1" y="1001715"/>
            <a:ext cx="5955028" cy="5477511"/>
          </a:xfrm>
        </p:spPr>
        <p:txBody>
          <a:bodyPr anchor="b">
            <a:normAutofit/>
          </a:bodyPr>
          <a:lstStyle>
            <a:lvl1pPr>
              <a:defRPr sz="7200" b="0" i="0">
                <a:latin typeface="+mj-lt"/>
                <a:ea typeface="Dotum" panose="020B0600000101010101" pitchFamily="34" charset="-127"/>
                <a:cs typeface="Noto Sans Kannada Thin" panose="020B020204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-2067302" y="2231454"/>
            <a:ext cx="4564376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-532352" y="5260879"/>
            <a:ext cx="1494475" cy="429768"/>
          </a:xfrm>
        </p:spPr>
        <p:txBody>
          <a:bodyPr/>
          <a:lstStyle/>
          <a:p>
            <a:fld id="{341E3BD6-1BE7-4293-98B0-C8B456DEC98E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" y="649287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5403" y="-1"/>
            <a:ext cx="5131677" cy="6222999"/>
          </a:xfrm>
          <a:blipFill dpi="0" rotWithShape="1">
            <a:blip r:embed="rId2">
              <a:alphaModFix amt="60000"/>
            </a:blip>
            <a:srcRect/>
            <a:stretch>
              <a:fillRect l="-686" t="2" b="-412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FA8915-517E-32B2-6836-7A69DEF7C849}"/>
              </a:ext>
            </a:extLst>
          </p:cNvPr>
          <p:cNvCxnSpPr>
            <a:cxnSpLocks/>
          </p:cNvCxnSpPr>
          <p:nvPr userDrawn="1"/>
        </p:nvCxnSpPr>
        <p:spPr>
          <a:xfrm>
            <a:off x="7060324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6B2467-9468-3DE8-CA1C-7B68F7ED9A67}"/>
              </a:ext>
            </a:extLst>
          </p:cNvPr>
          <p:cNvCxnSpPr>
            <a:cxnSpLocks/>
          </p:cNvCxnSpPr>
          <p:nvPr userDrawn="1"/>
        </p:nvCxnSpPr>
        <p:spPr>
          <a:xfrm>
            <a:off x="0" y="164150"/>
            <a:ext cx="70603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77414" y="6375748"/>
            <a:ext cx="4847572" cy="363255"/>
          </a:xfrm>
        </p:spPr>
        <p:txBody>
          <a:bodyPr anchor="ctr">
            <a:normAutofit/>
          </a:bodyPr>
          <a:lstStyle>
            <a:lvl1pPr marL="0" indent="0">
              <a:buNone/>
              <a:defRPr sz="1600" b="0" i="0">
                <a:latin typeface="+mj-lt"/>
              </a:defRPr>
            </a:lvl1pPr>
            <a:lvl2pPr>
              <a:defRPr sz="1600" b="0" i="0">
                <a:latin typeface="Univers Light" panose="020B0403020202020204" pitchFamily="34" charset="0"/>
              </a:defRPr>
            </a:lvl2pPr>
            <a:lvl3pPr>
              <a:defRPr sz="1600" b="0" i="0">
                <a:latin typeface="Univers Light" panose="020B0403020202020204" pitchFamily="34" charset="0"/>
              </a:defRPr>
            </a:lvl3pPr>
            <a:lvl4pPr>
              <a:defRPr sz="1600" b="0" i="0">
                <a:latin typeface="Univers Light" panose="020B0403020202020204" pitchFamily="34" charset="0"/>
              </a:defRPr>
            </a:lvl4pPr>
            <a:lvl5pPr>
              <a:defRPr sz="1600" b="0" i="0">
                <a:latin typeface="Univers Light" panose="020B04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22991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13C676-72E3-B810-A6B9-DCE36B8778AC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8507528C-7021-C7A4-B156-08D83A3A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70" y="5109525"/>
            <a:ext cx="10367905" cy="120719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9A1B-A295-4715-B77A-F33006A42EEB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88E26B-9247-68F3-E9B8-157E22E97147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86730A0-A69C-6FA3-06BC-632301E15F2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30" y="1340489"/>
            <a:ext cx="10367349" cy="3388035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buNone/>
              <a:defRPr sz="30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42329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F240C4-9480-994E-0BD5-BF7BE95F9F7B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70" y="5109525"/>
            <a:ext cx="10367905" cy="120719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D6C5-FCE0-436F-BDB9-607AA1896A18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30" y="1340489"/>
            <a:ext cx="10367349" cy="3388035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buNone/>
              <a:defRPr sz="30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547AA0-CA68-609A-06D4-5F771838B5D3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7481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8C624E-4F6C-E890-10DF-FE279DA2597D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20D33D3A-063E-24F3-6815-CC483F3BF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70" y="5109525"/>
            <a:ext cx="10367905" cy="120719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5A51-DB18-40F8-9807-F5A86B7E570D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D9BA66-49B9-422C-E28F-BA9E9DB64697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20ABC85-9587-24D5-E6BE-4DBE5CA5697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30" y="1340489"/>
            <a:ext cx="10367349" cy="3388035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buNone/>
              <a:defRPr sz="30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667156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D627006-2F17-8195-85F1-6A04C935CD0A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BCB96-76D1-4464-9253-520F75095DE4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30" y="1001715"/>
            <a:ext cx="9424374" cy="522128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 cap="all" baseline="0"/>
            </a:lvl1pPr>
            <a:lvl2pPr marL="228600" indent="0">
              <a:lnSpc>
                <a:spcPct val="100000"/>
              </a:lnSpc>
              <a:buNone/>
              <a:defRPr sz="4000" b="1" cap="all" baseline="0"/>
            </a:lvl2pPr>
            <a:lvl3pPr marL="457200" indent="0">
              <a:lnSpc>
                <a:spcPct val="100000"/>
              </a:lnSpc>
              <a:buNone/>
              <a:defRPr sz="4000" b="1" cap="all" baseline="0"/>
            </a:lvl3pPr>
            <a:lvl4pPr marL="685800" indent="0">
              <a:lnSpc>
                <a:spcPct val="100000"/>
              </a:lnSpc>
              <a:buNone/>
              <a:defRPr sz="4000" b="1" cap="all" baseline="0"/>
            </a:lvl4pPr>
            <a:lvl5pPr marL="914400" indent="0">
              <a:lnSpc>
                <a:spcPct val="100000"/>
              </a:lnSpc>
              <a:buNone/>
              <a:defRPr sz="4000" b="1" cap="all" baseline="0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DC5F9A-93BE-3155-B9FF-4F2B904E7EDC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4600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E1D5172-97DD-EE7A-066E-A8782AEFC905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396" y="-1133856"/>
            <a:ext cx="10652760" cy="100133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BC6-0973-431F-9F88-90604F10212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9396" y="1001715"/>
            <a:ext cx="9459008" cy="53780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4000" b="1" cap="all" baseline="0">
                <a:latin typeface="+mn-lt"/>
              </a:defRPr>
            </a:lvl1pPr>
            <a:lvl2pPr marL="228600" indent="0">
              <a:lnSpc>
                <a:spcPct val="90000"/>
              </a:lnSpc>
              <a:buNone/>
              <a:defRPr sz="4000" b="1" cap="all" baseline="0">
                <a:latin typeface="+mn-lt"/>
              </a:defRPr>
            </a:lvl2pPr>
            <a:lvl3pPr marL="457200" indent="0">
              <a:lnSpc>
                <a:spcPct val="90000"/>
              </a:lnSpc>
              <a:buNone/>
              <a:defRPr sz="4000" b="1" cap="all" baseline="0">
                <a:latin typeface="+mn-lt"/>
              </a:defRPr>
            </a:lvl3pPr>
            <a:lvl4pPr marL="685800" indent="0">
              <a:lnSpc>
                <a:spcPct val="90000"/>
              </a:lnSpc>
              <a:buNone/>
              <a:defRPr sz="4000" b="1" cap="all" baseline="0">
                <a:latin typeface="+mn-lt"/>
              </a:defRPr>
            </a:lvl4pPr>
            <a:lvl5pPr marL="914400" indent="0">
              <a:lnSpc>
                <a:spcPct val="90000"/>
              </a:lnSpc>
              <a:buNone/>
              <a:defRPr sz="4000" b="1" cap="all" baseline="0">
                <a:latin typeface="+mn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993CE3A-3702-5441-A16B-15475B1AC32C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1912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5B07A5-D0B6-BEDF-13F7-7E32618B6773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0309F-82F1-48B4-8AF1-7FAFA4EA46A8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3479" y="1001713"/>
            <a:ext cx="10924473" cy="537806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000" b="0" i="0" cap="all" baseline="0">
                <a:latin typeface="+mn-lt"/>
              </a:defRPr>
            </a:lvl1pPr>
            <a:lvl2pPr marL="228600" indent="0">
              <a:lnSpc>
                <a:spcPct val="100000"/>
              </a:lnSpc>
              <a:buNone/>
              <a:defRPr sz="4000" b="0" i="0" cap="all" baseline="0">
                <a:latin typeface="+mn-lt"/>
              </a:defRPr>
            </a:lvl2pPr>
            <a:lvl3pPr marL="457200" indent="0">
              <a:lnSpc>
                <a:spcPct val="100000"/>
              </a:lnSpc>
              <a:buNone/>
              <a:defRPr sz="4000" b="0" i="0" cap="all" baseline="0">
                <a:latin typeface="+mn-lt"/>
              </a:defRPr>
            </a:lvl3pPr>
            <a:lvl4pPr marL="685800" indent="0">
              <a:lnSpc>
                <a:spcPct val="100000"/>
              </a:lnSpc>
              <a:buNone/>
              <a:defRPr sz="4000" b="0" i="0" cap="all" baseline="0">
                <a:latin typeface="+mn-lt"/>
              </a:defRPr>
            </a:lvl4pPr>
            <a:lvl5pPr marL="914400" indent="0">
              <a:lnSpc>
                <a:spcPct val="100000"/>
              </a:lnSpc>
              <a:buNone/>
              <a:defRPr sz="4000" b="0" i="0" cap="all" baseline="0">
                <a:latin typeface="+mn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71C1F5-4C28-1974-E5FE-84A75C2718B0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76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832" y="1001715"/>
            <a:ext cx="4724078" cy="2980051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831" y="4362766"/>
            <a:ext cx="4724077" cy="186023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1F22791-F1DC-82EE-574A-946C4F39A8F5}"/>
              </a:ext>
            </a:extLst>
          </p:cNvPr>
          <p:cNvCxnSpPr>
            <a:cxnSpLocks/>
          </p:cNvCxnSpPr>
          <p:nvPr userDrawn="1"/>
        </p:nvCxnSpPr>
        <p:spPr>
          <a:xfrm>
            <a:off x="429209" y="164150"/>
            <a:ext cx="5140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-2067733" y="2231455"/>
            <a:ext cx="4564378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537354" y="5265452"/>
            <a:ext cx="1494475" cy="420624"/>
          </a:xfrm>
        </p:spPr>
        <p:txBody>
          <a:bodyPr/>
          <a:lstStyle/>
          <a:p>
            <a:fld id="{D1BD44EB-637E-42FE-BCB7-7CFC0B1C3376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-429" y="649287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65246" y="0"/>
            <a:ext cx="6426753" cy="6858000"/>
          </a:xfrm>
          <a:blipFill dpi="0" rotWithShape="1">
            <a:blip r:embed="rId2">
              <a:alphaModFix amt="60000"/>
            </a:blip>
            <a:srcRect/>
            <a:stretch>
              <a:fillRect l="-263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C9DC64-28F1-DE35-BA93-42BE9EDD8B26}"/>
              </a:ext>
            </a:extLst>
          </p:cNvPr>
          <p:cNvCxnSpPr>
            <a:cxnSpLocks/>
          </p:cNvCxnSpPr>
          <p:nvPr userDrawn="1"/>
        </p:nvCxnSpPr>
        <p:spPr>
          <a:xfrm>
            <a:off x="5569624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A3CE87-786A-4910-E740-1852BBC75C53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15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518A1F-ACCA-80D1-B725-434280AEC752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9" y="5907727"/>
            <a:ext cx="9980960" cy="381000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6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57C51-8093-4086-9EBD-6F9D3CF38435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30" y="1001717"/>
            <a:ext cx="9980960" cy="3726808"/>
          </a:xfrm>
        </p:spPr>
        <p:txBody>
          <a:bodyPr anchor="t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DBAF72-4C6A-14D9-5801-64F0FA350F7C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905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D47CB2-2DC0-2D1C-3E20-3B23C0394451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815584"/>
            <a:ext cx="10923925" cy="511644"/>
          </a:xfrm>
        </p:spPr>
        <p:txBody>
          <a:bodyPr anchor="b">
            <a:noAutofit/>
          </a:bodyPr>
          <a:lstStyle>
            <a:lvl1pPr>
              <a:lnSpc>
                <a:spcPct val="120000"/>
              </a:lnSpc>
              <a:defRPr sz="1600" b="0" i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B3AEC4-477A-480C-8C3E-559E8B429188}" type="datetime1">
              <a:rPr lang="en-US" smtClean="0"/>
              <a:pPr/>
              <a:t>2/5/2026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2416"/>
            <a:ext cx="10923925" cy="4037312"/>
          </a:xfrm>
        </p:spPr>
        <p:txBody>
          <a:bodyPr anchor="t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0" i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5DE24C-5070-BB46-4081-8ED244198E0F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516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708A38-78BC-D3CE-5C55-65C094C8935A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37" y="5749160"/>
            <a:ext cx="8956676" cy="567558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6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63BA6-8D49-4675-9508-BB867C793A49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30" y="1001715"/>
            <a:ext cx="9037984" cy="3726810"/>
          </a:xfrm>
        </p:spPr>
        <p:txBody>
          <a:bodyPr anchor="t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0" i="0" cap="all" baseline="0"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108F76-E7E3-1812-8331-DCE59FFE0DFB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1454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3CF370-3CA5-B9C3-AA2C-1D52A27AD182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5"/>
            <a:ext cx="10923934" cy="1127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8E83-499B-42C0-A29C-116A7958FAB2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30" y="2129474"/>
            <a:ext cx="5266090" cy="40935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886" y="2129473"/>
            <a:ext cx="5266078" cy="4093526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DA0E66B-621F-DCB6-E24E-748318E12F2D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8156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A96DE7-ACFB-A025-20F2-1C9A4CEF7566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10923934" cy="68897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FD23-2163-447C-A80D-D0B4B313F4F9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472" y="1685735"/>
            <a:ext cx="5266644" cy="81045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596" y="2496190"/>
            <a:ext cx="5265520" cy="372681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6500" y="1685735"/>
            <a:ext cx="5271464" cy="81045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2496190"/>
            <a:ext cx="5271464" cy="372681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C723C3-DA4A-8D71-987B-EB7E7A74D1E6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846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A141C8-6351-7BB4-B97D-32DF6F45DBC5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10923933" cy="112776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E927C-C7F8-47B0-9A1C-DEAC93AC4235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8218CD-6934-8D18-A575-7C745D80A6C4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0586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E09A4A-7256-DFB0-F197-FAC31C991665}"/>
              </a:ext>
            </a:extLst>
          </p:cNvPr>
          <p:cNvCxnSpPr/>
          <p:nvPr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669C-B2F2-4540-973C-9431C419384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71AA78-5D18-EE68-E9E7-A1075C78BC20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1823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1" y="1001716"/>
            <a:ext cx="4328496" cy="1122374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AE40-9A04-413D-8631-F7A90F9EBCFC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4A6C7F-9167-3CFF-8E30-53AE9D6BB738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0" y="2496190"/>
            <a:ext cx="4328506" cy="372681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910" y="1001715"/>
            <a:ext cx="6209053" cy="522128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C0A275-A2A5-8AD0-2E0F-DDE194CF88B0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1108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5"/>
            <a:ext cx="3771899" cy="1875474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94C3A-EE25-431B-80B1-4EF91AFC310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9" y="3242949"/>
            <a:ext cx="3771899" cy="306325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E95682-83E4-B8FD-0229-98470A1CACC8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2527" y="634999"/>
            <a:ext cx="6595437" cy="5588001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2BD7F5-CDD3-75CC-75F0-0D3B429420E5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0980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373816"/>
            <a:ext cx="8481399" cy="1607128"/>
          </a:xfrm>
        </p:spPr>
        <p:txBody>
          <a:bodyPr anchor="b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C3B674-A5BF-456A-8269-F8CA9F763AF0}" type="datetime1">
              <a:rPr lang="en-US" smtClean="0"/>
              <a:pPr/>
              <a:t>2/5/2026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4F35B0-78B0-CF96-BDA9-3D1E19B0636E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3481" y="3615051"/>
            <a:ext cx="10367898" cy="260794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 sz="1600">
                <a:solidFill>
                  <a:schemeClr val="tx1"/>
                </a:solidFill>
              </a:defRPr>
            </a:lvl2pPr>
            <a:lvl3pPr marL="457200" indent="0">
              <a:buNone/>
              <a:defRPr sz="1600">
                <a:solidFill>
                  <a:schemeClr val="tx1"/>
                </a:solidFill>
              </a:defRPr>
            </a:lvl3pPr>
            <a:lvl4pPr marL="685800" indent="0">
              <a:buNone/>
              <a:defRPr sz="1600">
                <a:solidFill>
                  <a:schemeClr val="tx1"/>
                </a:solidFill>
              </a:defRPr>
            </a:lvl4pPr>
            <a:lvl5pPr marL="9144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FE6CEC-AEBC-8860-A62E-637765B0DE26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631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1001715"/>
            <a:ext cx="7538423" cy="3457299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1" y="4728526"/>
            <a:ext cx="6595444" cy="1494473"/>
          </a:xfrm>
        </p:spPr>
        <p:txBody>
          <a:bodyPr anchor="b"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D58296-262D-E3A1-3EDA-108D59ADDEB9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5F719-9770-4838-A1BF-8640CFA44CC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C82B15-2BAA-B79D-562D-AB6EE143DF74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53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756098"/>
            <a:ext cx="10923925" cy="2595476"/>
          </a:xfrm>
        </p:spPr>
        <p:txBody>
          <a:bodyPr anchor="b">
            <a:noAutofit/>
          </a:bodyPr>
          <a:lstStyle>
            <a:lvl1pPr>
              <a:defRPr sz="40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31587E-E768-0BED-F16B-618390A49DBC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9D3C1B-3A72-4E86-BA17-923EE76E5763}" type="datetime1">
              <a:rPr lang="en-US" smtClean="0"/>
              <a:pPr/>
              <a:t>2/5/2026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3485" y="4732574"/>
            <a:ext cx="6595990" cy="1605164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</a:defRPr>
            </a:lvl2pPr>
            <a:lvl3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</a:defRPr>
            </a:lvl3pPr>
            <a:lvl4pPr marL="6858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</a:defRPr>
            </a:lvl4pPr>
            <a:lvl5pPr marL="9144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29D384-6BDA-A5B3-C1ED-7DADE9654365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966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1001715"/>
            <a:ext cx="8095015" cy="3361051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4728524"/>
            <a:ext cx="7538424" cy="112776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7A912A-256D-661B-C181-034D06ED868C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92B4-CE1A-4C71-BEF0-93A2274B672B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649EA-F1C7-472F-52D7-A93BB7EC19BC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311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1404262"/>
            <a:ext cx="7924802" cy="2577504"/>
          </a:xfrm>
        </p:spPr>
        <p:txBody>
          <a:bodyPr anchor="b">
            <a:no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9980" y="4353867"/>
            <a:ext cx="7152034" cy="112141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C45B0-B1A3-3E44-43D7-C15E5073EEB5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5A5E0-7ACA-4081-A937-2CF1CEC074EB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EA1CDC-959E-33FA-9AF1-75DB91B6A967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19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478" y="1748475"/>
            <a:ext cx="10924476" cy="4730749"/>
          </a:xfrm>
        </p:spPr>
        <p:txBody>
          <a:bodyPr anchor="b">
            <a:norm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7FB5B-F1F4-96F1-0152-318F0A4000BC}"/>
              </a:ext>
            </a:extLst>
          </p:cNvPr>
          <p:cNvCxnSpPr/>
          <p:nvPr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8626840-FA11-4374-BE46-30DF1EAD92FE}" type="datetime1">
              <a:rPr lang="en-US" smtClean="0"/>
              <a:pPr/>
              <a:t>2/5/2026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593392-0733-4701-8F74-B58075202E27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924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3"/>
            <a:ext cx="5702371" cy="4855527"/>
          </a:xfrm>
        </p:spPr>
        <p:txBody>
          <a:bodyPr anchor="ctr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807522-A1BC-0AAD-E7B4-C948DF50EAC6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8506C6-7398-25A3-A121-87E3BF8366E4}"/>
              </a:ext>
            </a:extLst>
          </p:cNvPr>
          <p:cNvCxnSpPr>
            <a:cxnSpLocks/>
          </p:cNvCxnSpPr>
          <p:nvPr userDrawn="1"/>
        </p:nvCxnSpPr>
        <p:spPr>
          <a:xfrm>
            <a:off x="654122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D0019-5D4E-18AB-5653-979E0D7032FB}"/>
              </a:ext>
            </a:extLst>
          </p:cNvPr>
          <p:cNvCxnSpPr>
            <a:cxnSpLocks/>
          </p:cNvCxnSpPr>
          <p:nvPr userDrawn="1"/>
        </p:nvCxnSpPr>
        <p:spPr>
          <a:xfrm>
            <a:off x="6541227" y="164150"/>
            <a:ext cx="56507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7AAB3-9B5A-4636-BF0B-2B99D42F5638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24097" y="1001713"/>
            <a:ext cx="4333859" cy="4855527"/>
          </a:xfrm>
        </p:spPr>
        <p:txBody>
          <a:bodyPr anchor="ctr">
            <a:normAutofit/>
          </a:bodyPr>
          <a:lstStyle>
            <a:lvl1pPr marL="457200" indent="-457200" algn="l">
              <a:buFont typeface="+mj-lt"/>
              <a:buAutoNum type="arabicPeriod"/>
              <a:defRPr sz="1600"/>
            </a:lvl1pPr>
            <a:lvl2pPr marL="685800" indent="-457200" algn="l">
              <a:buFont typeface="+mj-lt"/>
              <a:buAutoNum type="arabicPeriod"/>
              <a:defRPr sz="1600"/>
            </a:lvl2pPr>
            <a:lvl3pPr marL="800100" indent="-342900" algn="l">
              <a:buFont typeface="+mj-lt"/>
              <a:buAutoNum type="arabicPeriod"/>
              <a:defRPr sz="1600"/>
            </a:lvl3pPr>
            <a:lvl4pPr marL="1028700" indent="-342900" algn="l">
              <a:buFont typeface="+mj-lt"/>
              <a:buAutoNum type="arabicPeriod"/>
              <a:defRPr sz="1600"/>
            </a:lvl4pPr>
            <a:lvl5pPr marL="1257300" indent="-342900" algn="l">
              <a:buFont typeface="+mj-lt"/>
              <a:buAutoNum type="arabicPeriod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472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" y="6492513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/>
                </a:solidFill>
                <a:latin typeface="+mn-lt"/>
                <a:ea typeface="Batang" panose="02030600000101010101" pitchFamily="18" charset="-127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067304" y="2231454"/>
            <a:ext cx="4564376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Batang" panose="02030600000101010101" pitchFamily="18" charset="-127"/>
              </a:defRPr>
            </a:lvl1pPr>
          </a:lstStyle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532352" y="5260879"/>
            <a:ext cx="1494475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/>
                </a:solidFill>
                <a:latin typeface="+mn-lt"/>
                <a:ea typeface="Batang" panose="02030600000101010101" pitchFamily="18" charset="-127"/>
              </a:defRPr>
            </a:lvl1pPr>
          </a:lstStyle>
          <a:p>
            <a:fld id="{652F8955-0F19-465D-B095-4EFD5ED08188}" type="datetime1">
              <a:rPr lang="en-US" smtClean="0"/>
              <a:pPr/>
              <a:t>2/5/2026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30" y="2129474"/>
            <a:ext cx="10923934" cy="4093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10923934" cy="755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62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2" r:id="rId27"/>
    <p:sldLayoutId id="2147483793" r:id="rId28"/>
    <p:sldLayoutId id="2147483794" r:id="rId29"/>
    <p:sldLayoutId id="2147483795" r:id="rId30"/>
    <p:sldLayoutId id="2147483796" r:id="rId31"/>
    <p:sldLayoutId id="2147483797" r:id="rId32"/>
    <p:sldLayoutId id="2147483782" r:id="rId33"/>
    <p:sldLayoutId id="2147483798" r:id="rId34"/>
    <p:sldLayoutId id="2147483799" r:id="rId35"/>
    <p:sldLayoutId id="2147483800" r:id="rId36"/>
    <p:sldLayoutId id="2147483801" r:id="rId37"/>
    <p:sldLayoutId id="2147483802" r:id="rId38"/>
    <p:sldLayoutId id="2147483803" r:id="rId39"/>
    <p:sldLayoutId id="2147483804" r:id="rId40"/>
    <p:sldLayoutId id="2147483805" r:id="rId41"/>
    <p:sldLayoutId id="2147483806" r:id="rId42"/>
    <p:sldLayoutId id="2147483807" r:id="rId43"/>
    <p:sldLayoutId id="2147483808" r:id="rId44"/>
    <p:sldLayoutId id="2147483809" r:id="rId45"/>
    <p:sldLayoutId id="2147483810" r:id="rId46"/>
    <p:sldLayoutId id="2147483811" r:id="rId47"/>
    <p:sldLayoutId id="2147483812" r:id="rId48"/>
    <p:sldLayoutId id="2147483813" r:id="rId49"/>
    <p:sldLayoutId id="2147483814" r:id="rId5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50D46-3D0A-D56B-B660-3906C581B93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-3106742" y="3197942"/>
            <a:ext cx="6675599" cy="462115"/>
          </a:xfrm>
        </p:spPr>
        <p:txBody>
          <a:bodyPr/>
          <a:lstStyle/>
          <a:p>
            <a:r>
              <a:rPr lang="en-US" sz="1100" dirty="0"/>
              <a:t>Victory is decided in milliseconds. Don't just play the game !  master the machine behind the controller.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418DF28-2C5B-8C2F-E67B-742E4B2043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3" r="18773"/>
          <a:stretch>
            <a:fillRect/>
          </a:stretch>
        </p:blipFill>
        <p:spPr>
          <a:xfrm>
            <a:off x="7986020" y="91200"/>
            <a:ext cx="4131368" cy="6614019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FDE6AAF0-A1FD-8831-5E26-58A4B2CCB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16" y="282405"/>
            <a:ext cx="3692634" cy="587607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Reflex</a:t>
            </a:r>
            <a:r>
              <a:rPr lang="en-US" dirty="0">
                <a:latin typeface="Aharoni" panose="020F0502020204030204" pitchFamily="2" charset="-79"/>
                <a:cs typeface="Aharoni" panose="020F0502020204030204" pitchFamily="2" charset="-79"/>
              </a:rPr>
              <a:t> </a:t>
            </a:r>
            <a:r>
              <a:rPr lang="en-US" dirty="0">
                <a:solidFill>
                  <a:srgbClr val="00B0F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Core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54BDDD4-1AAB-0A4E-F3C9-804653311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329240"/>
              </p:ext>
            </p:extLst>
          </p:nvPr>
        </p:nvGraphicFramePr>
        <p:xfrm>
          <a:off x="462116" y="870012"/>
          <a:ext cx="7274820" cy="1066800"/>
        </p:xfrm>
        <a:graphic>
          <a:graphicData uri="http://schemas.openxmlformats.org/drawingml/2006/table">
            <a:tbl>
              <a:tblPr/>
              <a:tblGrid>
                <a:gridCol w="3637410">
                  <a:extLst>
                    <a:ext uri="{9D8B030D-6E8A-4147-A177-3AD203B41FA5}">
                      <a16:colId xmlns:a16="http://schemas.microsoft.com/office/drawing/2014/main" val="2441460930"/>
                    </a:ext>
                  </a:extLst>
                </a:gridCol>
                <a:gridCol w="3637410">
                  <a:extLst>
                    <a:ext uri="{9D8B030D-6E8A-4147-A177-3AD203B41FA5}">
                      <a16:colId xmlns:a16="http://schemas.microsoft.com/office/drawing/2014/main" val="2240671637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800" b="1" dirty="0">
                          <a:solidFill>
                            <a:srgbClr val="00B0F0"/>
                          </a:solidFill>
                          <a:effectLst/>
                          <a:latin typeface="Google Sans Text"/>
                        </a:rPr>
                        <a:t>Genre</a:t>
                      </a:r>
                      <a:r>
                        <a:rPr lang="en-US" sz="18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Competitive / Skill Trainer</a:t>
                      </a:r>
                      <a:endParaRPr lang="en-US" sz="18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800" b="1" dirty="0">
                          <a:solidFill>
                            <a:srgbClr val="00B0F0"/>
                          </a:solidFill>
                          <a:effectLst/>
                          <a:latin typeface="Google Sans Text"/>
                        </a:rPr>
                        <a:t>Platform</a:t>
                      </a:r>
                      <a:r>
                        <a:rPr lang="en-US" sz="18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Mobile, PC, Web</a:t>
                      </a:r>
                      <a:endParaRPr lang="en-US" sz="18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60400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800" b="1" dirty="0">
                          <a:solidFill>
                            <a:srgbClr val="00B0F0"/>
                          </a:solidFill>
                          <a:effectLst/>
                          <a:latin typeface="Google Sans Text"/>
                        </a:rPr>
                        <a:t>Rating</a:t>
                      </a:r>
                      <a:r>
                        <a:rPr lang="en-US" sz="18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</a:t>
                      </a:r>
                      <a:r>
                        <a:rPr lang="en-US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Everyone (E)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800" b="1" dirty="0">
                          <a:solidFill>
                            <a:srgbClr val="00B0F0"/>
                          </a:solidFill>
                          <a:effectLst/>
                          <a:latin typeface="Google Sans Text"/>
                        </a:rPr>
                        <a:t>Targeting</a:t>
                      </a:r>
                      <a:r>
                        <a:rPr lang="en-US" sz="18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</a:t>
                      </a:r>
                      <a:r>
                        <a:rPr lang="en-US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Professional &amp; Aspiring Esport Athletes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015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F25BA6A-855A-C80E-C867-1A4BB81F9C0F}"/>
              </a:ext>
            </a:extLst>
          </p:cNvPr>
          <p:cNvSpPr txBox="1"/>
          <p:nvPr/>
        </p:nvSpPr>
        <p:spPr>
          <a:xfrm>
            <a:off x="523076" y="2130843"/>
            <a:ext cx="6949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Overview</a:t>
            </a:r>
          </a:p>
          <a:p>
            <a:r>
              <a:rPr lang="en-US" b="1" dirty="0">
                <a:solidFill>
                  <a:srgbClr val="7030A0"/>
                </a:solidFill>
              </a:rPr>
              <a:t>Reflex 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is a high-performance cognitive trainer designed to bridge the gap between "logging in" and "winning." It serves as a specialized pre-match ritual, priming the player's nervous system for peak tournament readiness. In a landscape where milliseconds determine victory, Reflex Core ensures your brain is as sharp as your aim.</a:t>
            </a:r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D94211-FFFD-B966-9B5E-95DA02911605}"/>
              </a:ext>
            </a:extLst>
          </p:cNvPr>
          <p:cNvSpPr txBox="1"/>
          <p:nvPr/>
        </p:nvSpPr>
        <p:spPr>
          <a:xfrm>
            <a:off x="539904" y="4245136"/>
            <a:ext cx="7368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Core Gameplay Modules</a:t>
            </a:r>
          </a:p>
          <a:p>
            <a:r>
              <a:rPr lang="en-US" b="1" dirty="0">
                <a:solidFill>
                  <a:srgbClr val="7030A0"/>
                </a:solidFill>
              </a:rPr>
              <a:t>Touch the Light</a:t>
            </a:r>
            <a:r>
              <a:rPr lang="en-US" b="1" dirty="0"/>
              <a:t>:</a:t>
            </a:r>
            <a:r>
              <a:rPr lang="en-US" dirty="0"/>
              <a:t> A high-speed reactivity test to sharpen spatial awareness and peripheral vision.</a:t>
            </a:r>
          </a:p>
          <a:p>
            <a:r>
              <a:rPr lang="en-US" b="1" dirty="0">
                <a:solidFill>
                  <a:srgbClr val="7030A0"/>
                </a:solidFill>
              </a:rPr>
              <a:t>Falling Objects</a:t>
            </a:r>
            <a:r>
              <a:rPr lang="en-US" b="1" dirty="0"/>
              <a:t>:</a:t>
            </a:r>
            <a:r>
              <a:rPr lang="en-US" dirty="0"/>
              <a:t> A precision task requiring players to filter correct items from distractions under pressure.</a:t>
            </a:r>
          </a:p>
          <a:p>
            <a:r>
              <a:rPr lang="en-US" b="1" dirty="0">
                <a:solidFill>
                  <a:srgbClr val="7030A0"/>
                </a:solidFill>
              </a:rPr>
              <a:t>Fake &amp; Real Signal</a:t>
            </a:r>
            <a:r>
              <a:rPr lang="en-US" b="1" dirty="0"/>
              <a:t>:</a:t>
            </a:r>
            <a:r>
              <a:rPr lang="en-US" dirty="0"/>
              <a:t> A cognitive discrimination challenge to improve decision-making speed and trigger discipline.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936329"/>
      </p:ext>
    </p:extLst>
  </p:cSld>
  <p:clrMapOvr>
    <a:masterClrMapping/>
  </p:clrMapOvr>
</p:sld>
</file>

<file path=ppt/theme/theme1.xml><?xml version="1.0" encoding="utf-8"?>
<a:theme xmlns:a="http://schemas.openxmlformats.org/drawingml/2006/main" name="JapandiLinearHarmony">
  <a:themeElements>
    <a:clrScheme name="Japandi Linear Harmony">
      <a:dk1>
        <a:srgbClr val="000000"/>
      </a:dk1>
      <a:lt1>
        <a:srgbClr val="FFFFFF"/>
      </a:lt1>
      <a:dk2>
        <a:srgbClr val="2C3932"/>
      </a:dk2>
      <a:lt2>
        <a:srgbClr val="FEFDFB"/>
      </a:lt2>
      <a:accent1>
        <a:srgbClr val="ECE7DA"/>
      </a:accent1>
      <a:accent2>
        <a:srgbClr val="8A835B"/>
      </a:accent2>
      <a:accent3>
        <a:srgbClr val="D7D9CF"/>
      </a:accent3>
      <a:accent4>
        <a:srgbClr val="A39382"/>
      </a:accent4>
      <a:accent5>
        <a:srgbClr val="87A3BF"/>
      </a:accent5>
      <a:accent6>
        <a:srgbClr val="343826"/>
      </a:accent6>
      <a:hlink>
        <a:srgbClr val="169C9A"/>
      </a:hlink>
      <a:folHlink>
        <a:srgbClr val="E15C3D"/>
      </a:folHlink>
    </a:clrScheme>
    <a:fontScheme name="Custom 24">
      <a:majorFont>
        <a:latin typeface="Nunito Sans"/>
        <a:ea typeface=""/>
        <a:cs typeface=""/>
      </a:majorFont>
      <a:minorFont>
        <a:latin typeface="Nunito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pandi linear_Marketing Presentation_win32_SD_V9" id="{57601A81-7059-40B9-B27D-CFA4D443B3D6}" vid="{9FBC8E92-EE9C-44F9-AA8A-E22EDCB5B7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CEDABF-7176-4A42-8EF9-E5D4DD31FF6C}">
  <ds:schemaRefs>
    <ds:schemaRef ds:uri="71af3243-3dd4-4a8d-8c0d-dd76da1f02a5"/>
    <ds:schemaRef ds:uri="http://purl.org/dc/dcmitype/"/>
    <ds:schemaRef ds:uri="16c05727-aa75-4e4a-9b5f-8a80a1165891"/>
    <ds:schemaRef ds:uri="http://purl.org/dc/elements/1.1/"/>
    <ds:schemaRef ds:uri="http://www.w3.org/XML/1998/namespace"/>
    <ds:schemaRef ds:uri="http://schemas.microsoft.com/sharepoint/v3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EEC3793-C1BC-496C-A03C-202DFFC513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3301439-688F-4D19-B908-B48B62C5607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{98A1E141-E817-4204-983C-9706BE5F14D4}9a8ca73c-9ec2-4fbe-abc4-e368f4cb1a3b-TF575ccade-082f-4251-9f61-e4053e242b00_win32</Template>
  <TotalTime>67</TotalTime>
  <Words>160</Words>
  <Application>Microsoft Office PowerPoint</Application>
  <PresentationFormat>Widescreen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Aharoni</vt:lpstr>
      <vt:lpstr>Aptos</vt:lpstr>
      <vt:lpstr>Arial</vt:lpstr>
      <vt:lpstr>Google Sans Text</vt:lpstr>
      <vt:lpstr>Nunito Sans</vt:lpstr>
      <vt:lpstr>Univers Light</vt:lpstr>
      <vt:lpstr>JapandiLinearHarmony</vt:lpstr>
      <vt:lpstr>Reflex Core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MUSTAPHA.ELAYACHI1</dc:creator>
  <cp:lastModifiedBy>MUSTAPHA.ELAYACHI1</cp:lastModifiedBy>
  <cp:revision>2</cp:revision>
  <dcterms:created xsi:type="dcterms:W3CDTF">2026-02-05T22:29:32Z</dcterms:created>
  <dcterms:modified xsi:type="dcterms:W3CDTF">2026-02-05T23:37:14Z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